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custDataLst>
    <p:tags r:id="rId7"/>
  </p:custDataLst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8859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2503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0293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85"/>
            <a:ext cx="1521412" cy="1415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8309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3792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4587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9827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4473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631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3852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727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090F0-4256-4F24-8799-B4B08DCE5C00}" type="datetimeFigureOut">
              <a:rPr lang="fa-IR" smtClean="0"/>
              <a:pPr/>
              <a:t>22/05/1447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50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0365" y="416308"/>
            <a:ext cx="9144000" cy="2387600"/>
          </a:xfrm>
        </p:spPr>
        <p:txBody>
          <a:bodyPr>
            <a:normAutofit/>
          </a:bodyPr>
          <a:lstStyle/>
          <a:p>
            <a:r>
              <a:rPr lang="fa-IR" sz="5400" b="1" dirty="0" smtClean="0">
                <a:cs typeface="B Mitra" panose="00000400000000000000" pitchFamily="2" charset="-78"/>
              </a:rPr>
              <a:t>عنوان پایان نامه دوره </a:t>
            </a:r>
            <a:r>
              <a:rPr lang="en-US" sz="5400" b="1" dirty="0" smtClean="0">
                <a:cs typeface="B Mitra" panose="00000400000000000000" pitchFamily="2" charset="-78"/>
              </a:rPr>
              <a:t>MPH</a:t>
            </a:r>
            <a:r>
              <a:rPr lang="fa-IR" sz="5400" b="1" dirty="0" smtClean="0">
                <a:cs typeface="B Mitra" panose="00000400000000000000" pitchFamily="2" charset="-78"/>
              </a:rPr>
              <a:t> مجازی سیاستگذاری سلامت</a:t>
            </a:r>
            <a:endParaRPr lang="fa-IR" sz="5400" b="1" dirty="0">
              <a:cs typeface="B Mitra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؟؟؟؟؟؟؟؟؟؟؟؟؟؟؟؟؟؟؟؟؟؟؟؟؟؟؟؟؟؟؟؟؟؟؟؟؟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215"/>
            <a:ext cx="1720365" cy="16002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292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استاد راهنما: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؟؟؟؟؟؟؟؟؟؟؟؟؟؟؟؟؟؟؟؟؟؟؟؟؟؟؟؟؟</a:t>
            </a:r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509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مقدمه: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7057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اهداف:</a:t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0778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کار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30202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19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 Mitra</vt:lpstr>
      <vt:lpstr>Calibri</vt:lpstr>
      <vt:lpstr>Calibri Light</vt:lpstr>
      <vt:lpstr>Times New Roman</vt:lpstr>
      <vt:lpstr>Office Theme</vt:lpstr>
      <vt:lpstr>عنوان پایان نامه دوره MPH مجازی سیاستگذاری سلامت</vt:lpstr>
      <vt:lpstr>استاد راهنما:</vt:lpstr>
      <vt:lpstr>مقدمه:</vt:lpstr>
      <vt:lpstr>اهداف: </vt:lpstr>
      <vt:lpstr>روش کار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Medical</dc:creator>
  <cp:lastModifiedBy>خدیجه صابر</cp:lastModifiedBy>
  <cp:revision>5</cp:revision>
  <dcterms:created xsi:type="dcterms:W3CDTF">2020-07-08T08:24:48Z</dcterms:created>
  <dcterms:modified xsi:type="dcterms:W3CDTF">2025-11-12T06:12:40Z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97FD3DD7-30F3-4B21-A00C-9F418DA1D7D3</vt:lpwstr>
  </property>
  <property fmtid="{D5CDD505-2E9C-101B-9397-08002B2CF9AE}" pid="3" name="ArticulatePath">
    <vt:lpwstr>نمونه پاورپوینت برای دفاع از عنوان پایان نامه</vt:lpwstr>
  </property>
</Properties>
</file>